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9F044-B171-46B1-BE5A-8AE5BAE29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40E877-F274-41E7-843D-A2F63DAF7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62E88D-21CA-46D0-A1A2-D73805DC7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9B025C-4D30-4FFC-858F-145D347C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1E387D-FB4F-4E5F-A6BC-16B1C2FA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82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DB399-CA73-4CCD-82F8-239064C20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8E8782-8C0F-47BB-B375-AA6C5A9D4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2A5E19-7B96-479D-A64D-ECD66FD12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3A501C-674B-4401-B862-929B0EB82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988F87-7B53-4025-BBAD-069408E1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02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F7BBF02-F531-4B4D-B68F-E233CC926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8EA520-4D3D-4556-A3DD-D4C90D592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3A5AB-B0DC-41D2-B532-AE841EBD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26B1B0-5FC7-4840-99E2-F8E0617E2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9C61FE-BA7A-4C43-AC20-DE2C377C5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90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7EB4C-F453-44A1-B156-EB5DBCC11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B17C84-B89F-4707-A982-CB7D9911A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73D579-806C-4FAD-A4D3-74B562208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25B980-17D5-443E-B553-97699B827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00867D-0C42-4104-95C9-33C70DAD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1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69EEE3-D72C-4AE6-8EF1-1ACC99811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1A3574-28CD-4BD9-8C7F-EDE28BAC9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809100-1638-4149-A4EB-49A1E342D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471250-D689-4D59-89D4-8EFECDA49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7A7C5D-5F3E-45E1-A420-23FA3A8BD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3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2C968-E2F9-41A4-96A6-751533AC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ED2010-D97A-4408-93DD-99B45B791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71BB9C-6762-429C-AB98-139AA1F98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7DB626-281C-4765-B088-39BBC70B1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2749B7-E90C-43B5-9543-6874B08C4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13A814-A5D1-4D24-A1B1-AA86C858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77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F6E98-4B48-4849-B5BA-694604D25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5B323C-F7E3-43F0-A0CE-2A339BDE0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5F1A73-29D6-4E63-9587-A944D1463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34CABD7-48DB-4DF0-857D-95A4FE61FC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077E21-1014-457B-966D-B4EE56A83E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30B7AD-5BC8-46A9-B103-96A18F90B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496C577-F47F-4648-90CF-7066B66E0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89BF1F9-A90E-4A0E-B802-9FBA2F6D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0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36236D-BF05-4F94-9B78-0382F704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6862D4D-066D-4748-9FD0-B932BEA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B45824-D4B0-4C15-A220-814CD60C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3305AAA-E6F0-43C9-99A6-608DACF0F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417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DA0C4CA-8469-4976-87BD-3715F86D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1BAF4EE-BFB6-4EFD-AAA6-41A369F3E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DE5FA07-FFD1-444C-85DB-504339EA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2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318F9-3AAA-44EC-AFA5-4759C787A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46E55D-EC4A-4163-AACE-CB367C378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C54218-5C28-4175-8D27-4A7791ED5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6683DB-7E6D-4ED5-949F-A52A4DBD4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D30772-184D-43CF-A0A6-D720F4AA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EE0520-7443-4475-AF7E-58BC8AA2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22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8BFA4-A438-4BF9-A4A2-F32D2D3B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003E30B-12CE-41D2-BBC2-86DFDD3D3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A893F-5149-4F60-9709-D726CD4D4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E31ECE-0C13-4E22-ACB9-63460C12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C38299-135F-48C5-998D-704A0AF1B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6E20C5-24F8-49E0-838E-E69F83D90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58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256431-AC2F-4FAD-9FC6-2BE649735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2D81B2-A72B-4259-8C87-CD1FF478F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3DDBDC-52BD-4120-AAEF-70320F146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5A83E-D137-41C6-BC51-738AE606FE1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8CA5A0-7000-4696-952F-D32810EE4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FECCF9-4F4A-46AA-AFC5-44B46D7145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314E6-F853-4CB5-A62E-BF8C08F81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1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002986-8F48-4370-9B4F-95B23ED767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Получить изменения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279617-D578-41E1-ADEF-F60899E984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5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F5A1F-DD42-4955-A5AF-099E9F72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26C38D-4E0F-4C0C-A3E2-6C74BFFEF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66FA9C-C3A6-461C-9B4A-B91CF76B5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0"/>
            <a:ext cx="116141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11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1D960-E22C-438F-AF1C-0AA33BAFA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CD4173-2655-4702-8952-F7CDAC487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B54F2B1-D119-4047-838E-2A94218C8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0"/>
            <a:ext cx="116141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2FAA8-B8D8-4B84-8D3E-F6594318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5E2D72-962E-487F-A7E2-D0C78ED1A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4B0A35-C999-4EDB-AD5B-58DAE77B9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0"/>
            <a:ext cx="116141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7186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Получить изменения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Получить изменения</dc:title>
  <dc:creator>Karlo Ivan (Карло Иван Владимирович)</dc:creator>
  <cp:lastModifiedBy>Karlo Ivan (Карло Иван Владимирович)</cp:lastModifiedBy>
  <cp:revision>2</cp:revision>
  <dcterms:created xsi:type="dcterms:W3CDTF">2024-11-02T21:34:15Z</dcterms:created>
  <dcterms:modified xsi:type="dcterms:W3CDTF">2024-11-02T21:50:03Z</dcterms:modified>
</cp:coreProperties>
</file>